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494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525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473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00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931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86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54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38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29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98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12E4-FF6C-40C9-8063-7DD24021A12B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025B-E1D2-4479-9908-ECFBEB390D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32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101276" y="2132856"/>
            <a:ext cx="72571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  <a:defRPr/>
            </a:pPr>
            <a:r>
              <a:rPr lang="sl-SI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MISIJA - TRAJNOSTNA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  <a:defRPr/>
            </a:pPr>
            <a:r>
              <a:rPr lang="sl-SI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MOBILNOST</a:t>
            </a:r>
            <a:endParaRPr lang="sl-SI" sz="48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anose="020E0602030304020304" pitchFamily="34" charset="0"/>
              <a:cs typeface="Arial" pitchFamily="34" charset="0"/>
            </a:endParaRPr>
          </a:p>
        </p:txBody>
      </p:sp>
      <p:pic>
        <p:nvPicPr>
          <p:cNvPr id="3074" name="Picture 2" descr="Rezultat iskanja slik za BTC MISIJA ZELE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93" y="3573016"/>
            <a:ext cx="5826224" cy="29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9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>
            <a:off x="239091" y="501348"/>
            <a:ext cx="864096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100" dirty="0" smtClean="0">
                <a:latin typeface="Albertus Medium" panose="020E0602030304020304" pitchFamily="34" charset="0"/>
              </a:rPr>
              <a:t>Povečanje zavedanja in znanja o različnih vidikih trajnostne mobilnosti. </a:t>
            </a:r>
            <a:br>
              <a:rPr lang="sl-SI" sz="3100" dirty="0" smtClean="0">
                <a:latin typeface="Albertus Medium" panose="020E0602030304020304" pitchFamily="34" charset="0"/>
              </a:rPr>
            </a:br>
            <a:endParaRPr lang="sl-SI" sz="16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100" dirty="0" smtClean="0">
                <a:latin typeface="Albertus Medium" panose="020E0602030304020304" pitchFamily="34" charset="0"/>
              </a:rPr>
              <a:t>Otroci/učenci glede na starost in interes spoznavajo različne vidike trajnostne mobilnosti, prepoznavajo možnosti za izboljšave, iščejo rešitve.</a:t>
            </a:r>
          </a:p>
          <a:p>
            <a:pPr>
              <a:lnSpc>
                <a:spcPct val="150000"/>
              </a:lnSpc>
            </a:pPr>
            <a:endParaRPr lang="sl-SI" sz="1200" dirty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200" dirty="0" smtClean="0">
                <a:latin typeface="Albertus Medium" panose="020E0602030304020304" pitchFamily="34" charset="0"/>
              </a:rPr>
              <a:t>Gradivo za mentorje, didaktični pripomočki</a:t>
            </a:r>
          </a:p>
        </p:txBody>
      </p:sp>
    </p:spTree>
    <p:extLst>
      <p:ext uri="{BB962C8B-B14F-4D97-AF65-F5344CB8AC3E}">
        <p14:creationId xmlns:p14="http://schemas.microsoft.com/office/powerpoint/2010/main" val="38597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>
            <a:off x="239090" y="501348"/>
            <a:ext cx="8904910" cy="653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100" dirty="0" smtClean="0">
                <a:latin typeface="Albertus Medium" panose="020E0602030304020304" pitchFamily="34" charset="0"/>
              </a:rPr>
              <a:t>Nagradni natečaj: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100" dirty="0" smtClean="0">
                <a:latin typeface="Albertus Medium" panose="020E0602030304020304" pitchFamily="34" charset="0"/>
              </a:rPr>
              <a:t>Vrtec </a:t>
            </a:r>
            <a:r>
              <a:rPr lang="sl-SI" sz="2800" dirty="0" smtClean="0">
                <a:latin typeface="Albertus Medium" panose="020E0602030304020304" pitchFamily="34" charset="0"/>
              </a:rPr>
              <a:t>(Misija: Štejem korake, ohranjam okolje!)</a:t>
            </a:r>
            <a:endParaRPr lang="sl-SI" sz="3100" dirty="0" smtClean="0">
              <a:latin typeface="Albertus Medium" panose="020E06020303040203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100" dirty="0" smtClean="0">
                <a:latin typeface="Albertus Medium" panose="020E0602030304020304" pitchFamily="34" charset="0"/>
              </a:rPr>
              <a:t>1.-3. razred OŠ </a:t>
            </a:r>
            <a:r>
              <a:rPr lang="sl-SI" sz="2800" dirty="0" smtClean="0">
                <a:latin typeface="Albertus Medium" panose="020E0602030304020304" pitchFamily="34" charset="0"/>
              </a:rPr>
              <a:t>(Misija: Štejem korake, ohranjam okolje!)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100" dirty="0" smtClean="0">
                <a:latin typeface="Albertus Medium" panose="020E0602030304020304" pitchFamily="34" charset="0"/>
              </a:rPr>
              <a:t>4.-6. razred OŠ </a:t>
            </a:r>
            <a:r>
              <a:rPr lang="sl-SI" sz="2800" dirty="0" smtClean="0">
                <a:latin typeface="Albertus Medium" panose="020E0602030304020304" pitchFamily="34" charset="0"/>
              </a:rPr>
              <a:t>(Misija: Kako do prijatelja?)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100" dirty="0" smtClean="0">
                <a:latin typeface="Albertus Medium" panose="020E0602030304020304" pitchFamily="34" charset="0"/>
              </a:rPr>
              <a:t>7.-9. razred OŠ </a:t>
            </a:r>
            <a:r>
              <a:rPr lang="sl-SI" sz="2800" dirty="0" smtClean="0">
                <a:latin typeface="Albertus Medium" panose="020E0602030304020304" pitchFamily="34" charset="0"/>
              </a:rPr>
              <a:t>(</a:t>
            </a:r>
            <a:r>
              <a:rPr lang="pl-PL" sz="2800" dirty="0" smtClean="0">
                <a:latin typeface="Albertus Medium" panose="020E0602030304020304" pitchFamily="34" charset="0"/>
              </a:rPr>
              <a:t>Misija: Zelena pot do prijatelja)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100" dirty="0" smtClean="0">
                <a:latin typeface="Albertus Medium" panose="020E0602030304020304" pitchFamily="34" charset="0"/>
              </a:rPr>
              <a:t>Srednja šola in fakulteta </a:t>
            </a:r>
            <a:r>
              <a:rPr lang="sl-SI" sz="2800" dirty="0" smtClean="0">
                <a:latin typeface="Albertus Medium" panose="020E0602030304020304" pitchFamily="34" charset="0"/>
              </a:rPr>
              <a:t>(</a:t>
            </a:r>
            <a:r>
              <a:rPr lang="pl-PL" sz="2800" dirty="0" smtClean="0">
                <a:latin typeface="Albertus Medium" panose="020E0602030304020304" pitchFamily="34" charset="0"/>
              </a:rPr>
              <a:t>Misija: Zelena pot do prijatelja in/ali Misija: moje trajnostno vozilo.)</a:t>
            </a:r>
            <a:endParaRPr lang="sl-SI" sz="28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endParaRPr lang="sl-SI" sz="3100" dirty="0" smtClean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Diaprojekcija na zaslonu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Ekošola</dc:creator>
  <cp:lastModifiedBy>Ekošola</cp:lastModifiedBy>
  <cp:revision>1</cp:revision>
  <dcterms:created xsi:type="dcterms:W3CDTF">2016-09-29T08:18:09Z</dcterms:created>
  <dcterms:modified xsi:type="dcterms:W3CDTF">2016-09-29T08:18:20Z</dcterms:modified>
</cp:coreProperties>
</file>